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A24-EB7A-45F6-9A92-F31F84A08E0F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7EF8-AD76-4001-8EE0-105160715E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7230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A24-EB7A-45F6-9A92-F31F84A08E0F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7EF8-AD76-4001-8EE0-105160715E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394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A24-EB7A-45F6-9A92-F31F84A08E0F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7EF8-AD76-4001-8EE0-105160715E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010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A24-EB7A-45F6-9A92-F31F84A08E0F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7EF8-AD76-4001-8EE0-105160715E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988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A24-EB7A-45F6-9A92-F31F84A08E0F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7EF8-AD76-4001-8EE0-105160715E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036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A24-EB7A-45F6-9A92-F31F84A08E0F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7EF8-AD76-4001-8EE0-105160715E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273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A24-EB7A-45F6-9A92-F31F84A08E0F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7EF8-AD76-4001-8EE0-105160715EA6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4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A24-EB7A-45F6-9A92-F31F84A08E0F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7EF8-AD76-4001-8EE0-105160715E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528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A24-EB7A-45F6-9A92-F31F84A08E0F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7EF8-AD76-4001-8EE0-105160715E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271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A24-EB7A-45F6-9A92-F31F84A08E0F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7EF8-AD76-4001-8EE0-105160715E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940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D09EA24-EB7A-45F6-9A92-F31F84A08E0F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7EF8-AD76-4001-8EE0-105160715E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644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D09EA24-EB7A-45F6-9A92-F31F84A08E0F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4007EF8-AD76-4001-8EE0-105160715E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827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DA359-BC4E-40AD-B407-C1ED0D12C7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pmp</a:t>
            </a:r>
            <a:r>
              <a:rPr lang="en-US" dirty="0"/>
              <a:t> exam</a:t>
            </a:r>
            <a:br>
              <a:rPr lang="en-US" dirty="0"/>
            </a:br>
            <a:r>
              <a:rPr lang="en-US" dirty="0" err="1"/>
              <a:t>Pmbok</a:t>
            </a:r>
            <a:r>
              <a:rPr lang="en-US" dirty="0"/>
              <a:t> 7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6D51D-8DF1-48E7-A791-D141D3A976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0855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F0845-D43F-497D-8CF8-ADA3E53DC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MANIFESTO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44B95-A2E0-423E-BB6F-8FC65D8F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314E52-3547-45D4-963C-BF2AFC3E0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332" y="3234939"/>
            <a:ext cx="57435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60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94C68-3ACF-4DC4-AEDC-5097EAD76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 PRINCIPLES OF AGILE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15628-177A-40D9-9EFF-1607BCBBF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7F2356-F37D-495A-8B41-A502ADDD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5" y="2638044"/>
            <a:ext cx="7668239" cy="349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474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91FB-1016-408E-9502-701BA087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 PRINCIPLES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E27FC-2A04-4CBF-833D-B017F9EFD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212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69124-36A8-4D4F-B382-9C52FBEDB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76B5B-B658-4CB9-B1DE-41C4A7F35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Examinations.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Qualifications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Skill Enhancement</a:t>
            </a:r>
          </a:p>
          <a:p>
            <a:pPr algn="l" fontAlgn="base">
              <a:buFont typeface="+mj-lt"/>
              <a:buAutoNum type="arabicPeriod"/>
            </a:pPr>
            <a:r>
              <a:rPr lang="en-US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The Standard for Project Management</a:t>
            </a:r>
            <a:br>
              <a:rPr lang="en-US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</a:br>
            <a:r>
              <a:rPr lang="en-US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PMI’s Standard for Project Management</a:t>
            </a:r>
          </a:p>
          <a:p>
            <a:pPr algn="l" fontAlgn="base">
              <a:buFont typeface="+mj-lt"/>
              <a:buAutoNum type="arabicPeriod"/>
            </a:pPr>
            <a:r>
              <a:rPr lang="en-US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PMBOK 7 is on its way.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181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6C2F8-73DE-483A-8408-96BC8B1B7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41EF7-114F-4797-A62B-BEBF90749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People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 (42%) – about leadership of your project team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Process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 (50%) – about the technical aspects of project management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Business Environment</a:t>
            </a:r>
            <a:r>
              <a:rPr lang="en-US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 (8%) – about the link with organizational strategy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808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78E82-C630-459F-B712-9146BDF7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PMBOK 6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9B45AE-6830-4F56-BD6B-610B7B477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2327" y="2576071"/>
            <a:ext cx="4236927" cy="406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3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69967-1A99-4EE1-B0E0-880F98A3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PMBOK 7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9CCFDD-97D7-4471-B137-E4890B3B9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550" y="2468963"/>
            <a:ext cx="491490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655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AA797-0E59-48AD-BA62-3C6DDE3D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DOMAINS</a:t>
            </a:r>
            <a:br>
              <a:rPr lang="en-US" dirty="0"/>
            </a:br>
            <a:r>
              <a:rPr lang="en-US" dirty="0"/>
              <a:t>a High level knowledge areas 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7389B1-56E3-44FF-8130-B42C3AA0E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546" y="3130950"/>
            <a:ext cx="851535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91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7021A-6FC4-429F-9CD8-91C54A199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C1615-4749-46BB-92A8-AE0DFB327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 Team</a:t>
            </a:r>
          </a:p>
          <a:p>
            <a:r>
              <a:rPr lang="en-US" dirty="0"/>
              <a:t>Lead Team</a:t>
            </a:r>
          </a:p>
          <a:p>
            <a:r>
              <a:rPr lang="en-US" dirty="0"/>
              <a:t>Support Team Performance</a:t>
            </a:r>
          </a:p>
          <a:p>
            <a:r>
              <a:rPr lang="en-US" dirty="0"/>
              <a:t>Empower Team Members and stakeholders</a:t>
            </a:r>
          </a:p>
          <a:p>
            <a:r>
              <a:rPr lang="en-US" dirty="0"/>
              <a:t>Ensure Team Members/stakeholders are adequately trained</a:t>
            </a:r>
          </a:p>
          <a:p>
            <a:r>
              <a:rPr lang="en-US" dirty="0"/>
              <a:t>Build a Team</a:t>
            </a:r>
          </a:p>
          <a:p>
            <a:r>
              <a:rPr lang="en-US" dirty="0"/>
              <a:t>Address and Remove impediments, obstacles and blockers from team.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6953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8B637-1DA2-40F1-9491-8E8385A55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3A2F0-C8D4-4D5E-87A0-EA126AD66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7F53BF-09F8-4405-975E-C704C317D6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1037179"/>
            <a:ext cx="7729728" cy="478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248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5FE01-0F09-4FDA-A25B-5999E69D3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63733-0602-403E-BCBE-0D5F8707A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CE5E3E-9DF7-4113-A1E1-F26B06E30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7159"/>
            <a:ext cx="12192000" cy="578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28152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326</TotalTime>
  <Words>121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Parcel</vt:lpstr>
      <vt:lpstr>pmp exam Pmbok 7</vt:lpstr>
      <vt:lpstr>purpose</vt:lpstr>
      <vt:lpstr>CHANGES</vt:lpstr>
      <vt:lpstr>PMBOK 6</vt:lpstr>
      <vt:lpstr>PMBOK 7</vt:lpstr>
      <vt:lpstr>DOMAINS a High level knowledge areas </vt:lpstr>
      <vt:lpstr>people</vt:lpstr>
      <vt:lpstr>PowerPoint Presentation</vt:lpstr>
      <vt:lpstr>PowerPoint Presentation</vt:lpstr>
      <vt:lpstr>AGILE MANIFESTO</vt:lpstr>
      <vt:lpstr>12 PRINCIPLES OF AGILE</vt:lpstr>
      <vt:lpstr>12 PRINCIPLES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pmp exam Pmbok 7</dc:title>
  <dc:creator>SURJIT SINGH</dc:creator>
  <cp:lastModifiedBy>SURJIT SINGH</cp:lastModifiedBy>
  <cp:revision>7</cp:revision>
  <dcterms:created xsi:type="dcterms:W3CDTF">2020-11-21T03:09:39Z</dcterms:created>
  <dcterms:modified xsi:type="dcterms:W3CDTF">2020-11-27T18:29:56Z</dcterms:modified>
</cp:coreProperties>
</file>